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5" r:id="rId3"/>
    <p:sldId id="275" r:id="rId4"/>
    <p:sldId id="271" r:id="rId5"/>
    <p:sldId id="263" r:id="rId6"/>
    <p:sldId id="272" r:id="rId7"/>
    <p:sldId id="274" r:id="rId8"/>
    <p:sldId id="273" r:id="rId9"/>
  </p:sldIdLst>
  <p:sldSz cx="9144000" cy="6858000" type="screen4x3"/>
  <p:notesSz cx="6858000" cy="9144000"/>
  <p:custDataLst>
    <p:tags r:id="rId1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5871-FC2E-4F1C-9A67-4304A73B8103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97AD6-2309-4E5A-9886-180E32B2D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5871-FC2E-4F1C-9A67-4304A73B8103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97AD6-2309-4E5A-9886-180E32B2D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5871-FC2E-4F1C-9A67-4304A73B8103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97AD6-2309-4E5A-9886-180E32B2D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5871-FC2E-4F1C-9A67-4304A73B8103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97AD6-2309-4E5A-9886-180E32B2D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5871-FC2E-4F1C-9A67-4304A73B8103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97AD6-2309-4E5A-9886-180E32B2D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5871-FC2E-4F1C-9A67-4304A73B8103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97AD6-2309-4E5A-9886-180E32B2D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5871-FC2E-4F1C-9A67-4304A73B8103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97AD6-2309-4E5A-9886-180E32B2D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5871-FC2E-4F1C-9A67-4304A73B8103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97AD6-2309-4E5A-9886-180E32B2D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5871-FC2E-4F1C-9A67-4304A73B8103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97AD6-2309-4E5A-9886-180E32B2D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5871-FC2E-4F1C-9A67-4304A73B8103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97AD6-2309-4E5A-9886-180E32B2D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5871-FC2E-4F1C-9A67-4304A73B8103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97AD6-2309-4E5A-9886-180E32B2D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55871-FC2E-4F1C-9A67-4304A73B8103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97AD6-2309-4E5A-9886-180E32B2D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4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C\Desktop\НОВЫЙ ГОД  2015\НОВЫЙ ГОД\новогодние гирлянды из еловых веток\10.png"/>
          <p:cNvPicPr>
            <a:picLocks noChangeAspect="1" noChangeArrowheads="1"/>
          </p:cNvPicPr>
          <p:nvPr/>
        </p:nvPicPr>
        <p:blipFill>
          <a:blip r:embed="rId3" cstate="print"/>
          <a:srcRect l="1921"/>
          <a:stretch>
            <a:fillRect/>
          </a:stretch>
        </p:blipFill>
        <p:spPr bwMode="auto">
          <a:xfrm>
            <a:off x="-23370" y="0"/>
            <a:ext cx="9167370" cy="37170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19672" y="3645024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Новогоднее ассорти </a:t>
            </a: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0112" y="5301208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МДОУ – Детский сад № 5 р.п. Земетчино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Филиал № 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C\Desktop\НОВЫЙ ГОД  2015\НОВЫЙ ГОД\новогодние гирлянды из еловых веток\10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0" y="3998529"/>
            <a:ext cx="9144001" cy="2859471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771800" y="1556792"/>
            <a:ext cx="3816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Новый год стучится в двери!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 праздник – хоть куда!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Только к тем, кто в чудо верит,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Он приходит! Да! Да! Да!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C\Desktop\НОВЫЙ ГОД  2015\НОВЫЙ ГОД\новогодние гирлянды из еловых веток\10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0" y="3998529"/>
            <a:ext cx="9144001" cy="2859471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SDC100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16632"/>
            <a:ext cx="3744416" cy="44644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SDC100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116632"/>
            <a:ext cx="3795886" cy="45811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C\Desktop\НОВЫЙ ГОД  2015\НОВЫЙ ГОД\новогодние гирлянды из еловых веток\10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0" y="3998529"/>
            <a:ext cx="9144001" cy="2859471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SDC10066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214282" y="214290"/>
            <a:ext cx="3714776" cy="46085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SDC100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6" y="188640"/>
            <a:ext cx="3514694" cy="45365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C\Desktop\НОВЫЙ ГОД  2015\НОВЫЙ ГОД\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88640"/>
            <a:ext cx="1979712" cy="28958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SDC100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2204864"/>
            <a:ext cx="3723878" cy="44644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SDC101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16632"/>
            <a:ext cx="3672408" cy="46531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C\Desktop\НОВЫЙ ГОД  2015\НОВЫЙ ГОД\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88640"/>
            <a:ext cx="1979712" cy="28958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 descr="SDC10071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285720" y="116632"/>
            <a:ext cx="3545662" cy="45365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SDC10069.JPG"/>
          <p:cNvPicPr>
            <a:picLocks noChangeAspect="1"/>
          </p:cNvPicPr>
          <p:nvPr/>
        </p:nvPicPr>
        <p:blipFill>
          <a:blip r:embed="rId5" cstate="print"/>
          <a:srcRect l="12794"/>
          <a:stretch>
            <a:fillRect/>
          </a:stretch>
        </p:blipFill>
        <p:spPr>
          <a:xfrm>
            <a:off x="4143372" y="2132856"/>
            <a:ext cx="3360418" cy="45811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C\Desktop\НОВЫЙ ГОД  2015\НОВЫЙ ГОД\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88640"/>
            <a:ext cx="1979712" cy="28958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SDC100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1988840"/>
            <a:ext cx="3720458" cy="45365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SDC100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260648"/>
            <a:ext cx="3600400" cy="47525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C\Desktop\НОВЫЙ ГОД  2015\НОВЫЙ ГОД\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88640"/>
            <a:ext cx="1979712" cy="28958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 descr="image (8)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899592" y="1340768"/>
            <a:ext cx="6696744" cy="45365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6ab55fdc5c89cb8b6dad55bb84e5bc63a8251b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45</Words>
  <Application>Microsoft Office PowerPoint</Application>
  <PresentationFormat>Экран (4:3)</PresentationFormat>
  <Paragraphs>7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Антонина</dc:creator>
  <cp:lastModifiedBy>GEG</cp:lastModifiedBy>
  <cp:revision>29</cp:revision>
  <dcterms:created xsi:type="dcterms:W3CDTF">2014-10-26T07:22:07Z</dcterms:created>
  <dcterms:modified xsi:type="dcterms:W3CDTF">2016-12-30T09:42:52Z</dcterms:modified>
</cp:coreProperties>
</file>